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55" autoAdjust="0"/>
    <p:restoredTop sz="96548" autoAdjust="0"/>
  </p:normalViewPr>
  <p:slideViewPr>
    <p:cSldViewPr snapToGrid="0">
      <p:cViewPr varScale="1">
        <p:scale>
          <a:sx n="45" d="100"/>
          <a:sy n="45" d="100"/>
        </p:scale>
        <p:origin x="2116"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36" tIns="46118" rIns="92236" bIns="46118" rtlCol="0"/>
          <a:lstStyle>
            <a:lvl1pPr algn="r">
              <a:defRPr sz="1200"/>
            </a:lvl1pPr>
          </a:lstStyle>
          <a:p>
            <a:fld id="{4A15B2C2-C2E8-443C-8BCD-D41CAE0ED780}" type="datetimeFigureOut">
              <a:rPr kumimoji="1" lang="ja-JP" altLang="en-US" smtClean="0"/>
              <a:t>2022/7/22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2800"/>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83357"/>
            <a:ext cx="5446723" cy="3913364"/>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36" tIns="46118" rIns="92236" bIns="46118"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情報をご登録ください</a:t>
              </a:r>
              <a:r>
                <a:rPr kumimoji="1" lang="ja-JP" altLang="en-US" sz="1600" b="1" dirty="0" smtClean="0">
                  <a:latin typeface="メイリオ" panose="020B0604030504040204" pitchFamily="50" charset="-128"/>
                  <a:ea typeface="メイリオ" panose="020B0604030504040204" pitchFamily="50" charset="-128"/>
                </a:rPr>
                <a:t>。</a:t>
              </a:r>
              <a:endParaRPr kumimoji="1" lang="en-US" altLang="ja-JP" sz="1600" b="1" dirty="0" smtClean="0">
                <a:latin typeface="メイリオ" panose="020B0604030504040204" pitchFamily="50" charset="-128"/>
                <a:ea typeface="メイリオ" panose="020B0604030504040204" pitchFamily="50" charset="-128"/>
              </a:endParaRPr>
            </a:p>
          </p:txBody>
        </p:sp>
      </p:grpSp>
      <p:sp>
        <p:nvSpPr>
          <p:cNvPr id="2" name="テキスト ボックス 1"/>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第２版 令和４年７月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別紙１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cxnSp>
        <p:nvCxnSpPr>
          <p:cNvPr id="91" name="直線コネクタ 90"/>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826292"/>
            <a:chOff x="290460" y="2339405"/>
            <a:chExt cx="6387284" cy="2826292"/>
          </a:xfrm>
        </p:grpSpPr>
        <p:sp>
          <p:nvSpPr>
            <p:cNvPr id="43" name="角丸四角形 42"/>
            <p:cNvSpPr/>
            <p:nvPr/>
          </p:nvSpPr>
          <p:spPr>
            <a:xfrm>
              <a:off x="1732166" y="2360157"/>
              <a:ext cx="4945578" cy="2804932"/>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82629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310768" y="2379015"/>
              <a:ext cx="4281536" cy="2144177"/>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大声あり」のイベントの場合は除く。）や適切なマスク（不織布マスクを推奨。以下同じ。）の正しい着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0460" y="5379216"/>
            <a:ext cx="6394142" cy="1512126"/>
            <a:chOff x="283602" y="2662247"/>
            <a:chExt cx="6394142" cy="1512126"/>
          </a:xfrm>
        </p:grpSpPr>
        <p:sp>
          <p:nvSpPr>
            <p:cNvPr id="52" name="角丸四角形 51"/>
            <p:cNvSpPr/>
            <p:nvPr/>
          </p:nvSpPr>
          <p:spPr>
            <a:xfrm>
              <a:off x="1732166" y="2662247"/>
              <a:ext cx="4945578" cy="150351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83602" y="2662247"/>
              <a:ext cx="1300216" cy="1512126"/>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894170" y="295325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57890" y="3530616"/>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57890" y="2792835"/>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894170" y="36234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951711"/>
            <a:ext cx="6387284" cy="764531"/>
            <a:chOff x="290460" y="2790218"/>
            <a:chExt cx="6387284" cy="764531"/>
          </a:xfrm>
        </p:grpSpPr>
        <p:sp>
          <p:nvSpPr>
            <p:cNvPr id="64" name="角丸四角形 63"/>
            <p:cNvSpPr/>
            <p:nvPr/>
          </p:nvSpPr>
          <p:spPr>
            <a:xfrm>
              <a:off x="1732166" y="2790218"/>
              <a:ext cx="4945578" cy="76453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798225"/>
              <a:ext cx="1300216" cy="753450"/>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3024202"/>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277175" y="3027161"/>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機械換気による常時</a:t>
              </a:r>
              <a:r>
                <a:rPr kumimoji="1" lang="ja-JP" altLang="en-US" sz="1600" b="1" dirty="0">
                  <a:latin typeface="メイリオ" panose="020B0604030504040204" pitchFamily="50" charset="-128"/>
                  <a:ea typeface="メイリオ" panose="020B0604030504040204" pitchFamily="50" charset="-128"/>
                </a:rPr>
                <a:t>換気又</a:t>
              </a:r>
              <a:r>
                <a:rPr kumimoji="1" lang="ja-JP" altLang="en-US" sz="1600" b="1" dirty="0" smtClean="0">
                  <a:latin typeface="メイリオ" panose="020B0604030504040204" pitchFamily="50" charset="-128"/>
                  <a:ea typeface="メイリオ" panose="020B0604030504040204" pitchFamily="50" charset="-128"/>
                </a:rPr>
                <a:t>は窓開け換気</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660130"/>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31376" y="463579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5" name="テキスト ボックス 44"/>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1597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時差入退場の実施等イベント</a:t>
              </a:r>
              <a:r>
                <a:rPr kumimoji="1" lang="ja-JP" altLang="en-US" sz="1600" b="1" dirty="0">
                  <a:latin typeface="メイリオ" panose="020B0604030504040204" pitchFamily="50" charset="-128"/>
                  <a:ea typeface="メイリオ" panose="020B0604030504040204" pitchFamily="50" charset="-128"/>
                </a:rPr>
                <a:t>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チケット購入時又は入場</a:t>
              </a:r>
              <a:r>
                <a:rPr kumimoji="1" lang="ja-JP" altLang="en-US" sz="1600" b="1" dirty="0">
                  <a:latin typeface="メイリオ" panose="020B0604030504040204" pitchFamily="50" charset="-128"/>
                  <a:ea typeface="メイリオ" panose="020B0604030504040204" pitchFamily="50" charset="-128"/>
                </a:rPr>
                <a:t>時の連絡先確認や</a:t>
              </a:r>
              <a:r>
                <a:rPr kumimoji="1" lang="ja-JP" altLang="en-US" sz="1600" b="1" dirty="0" smtClean="0">
                  <a:latin typeface="メイリオ" panose="020B0604030504040204" pitchFamily="50" charset="-128"/>
                  <a:ea typeface="メイリオ" panose="020B0604030504040204" pitchFamily="50" charset="-128"/>
                </a:rPr>
                <a:t>アプリ等</a:t>
              </a:r>
              <a:r>
                <a:rPr kumimoji="1" lang="ja-JP" altLang="en-US" sz="1600" b="1" dirty="0">
                  <a:latin typeface="メイリオ" panose="020B0604030504040204" pitchFamily="50" charset="-128"/>
                  <a:ea typeface="メイリオ" panose="020B0604030504040204" pitchFamily="50" charset="-128"/>
                </a:rPr>
                <a:t>を活用した参加者の</a:t>
              </a:r>
              <a:r>
                <a:rPr kumimoji="1" lang="ja-JP" altLang="en-US" sz="1600" b="1" dirty="0" smtClean="0">
                  <a:latin typeface="メイリオ" panose="020B0604030504040204" pitchFamily="50" charset="-128"/>
                  <a:ea typeface="メイリオ" panose="020B0604030504040204" pitchFamily="50" charset="-128"/>
                </a:rPr>
                <a:t>把握。</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2747928" y="509934"/>
            <a:ext cx="4266925"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 令和４年</a:t>
            </a:r>
            <a:r>
              <a:rPr kumimoji="1" lang="ja-JP" altLang="en-US" sz="1600" b="1" dirty="0" smtClean="0">
                <a:latin typeface="メイリオ" panose="020B0604030504040204" pitchFamily="50" charset="-128"/>
                <a:ea typeface="メイリオ" panose="020B0604030504040204" pitchFamily="50" charset="-128"/>
              </a:rPr>
              <a:t>７月</a:t>
            </a:r>
            <a:r>
              <a:rPr kumimoji="1" lang="en-US" altLang="ja-JP" sz="1600" b="1" dirty="0" smtClean="0">
                <a:latin typeface="メイリオ" panose="020B0604030504040204" pitchFamily="50" charset="-128"/>
                <a:ea typeface="メイリオ" panose="020B0604030504040204" pitchFamily="50" charset="-128"/>
              </a:rPr>
              <a:t>22</a:t>
            </a:r>
            <a:r>
              <a:rPr kumimoji="1" lang="ja-JP" altLang="en-US" sz="1600" b="1" dirty="0" smtClean="0">
                <a:latin typeface="メイリオ" panose="020B0604030504040204" pitchFamily="50" charset="-128"/>
                <a:ea typeface="メイリオ" panose="020B0604030504040204" pitchFamily="50" charset="-128"/>
              </a:rPr>
              <a:t>日公開 香川県</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3916</TotalTime>
  <Words>1078</Words>
  <Application>Microsoft Office PowerPoint</Application>
  <PresentationFormat>A4 210 x 297 mm</PresentationFormat>
  <Paragraphs>98</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SG19100のC20-1055</cp:lastModifiedBy>
  <cp:revision>581</cp:revision>
  <cp:lastPrinted>2022-07-22T03:52:08Z</cp:lastPrinted>
  <dcterms:created xsi:type="dcterms:W3CDTF">2021-06-21T06:44:25Z</dcterms:created>
  <dcterms:modified xsi:type="dcterms:W3CDTF">2022-07-22T03:52:09Z</dcterms:modified>
</cp:coreProperties>
</file>